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7" r:id="rId2"/>
    <p:sldId id="258" r:id="rId3"/>
    <p:sldId id="259" r:id="rId4"/>
    <p:sldId id="260" r:id="rId5"/>
    <p:sldId id="261" r:id="rId6"/>
    <p:sldId id="262" r:id="rId7"/>
    <p:sldId id="263" r:id="rId8"/>
    <p:sldId id="264" r:id="rId9"/>
    <p:sldId id="265" r:id="rId10"/>
    <p:sldId id="266" r:id="rId11"/>
  </p:sldIdLst>
  <p:sldSz cx="6858000" cy="9906000" type="A4"/>
  <p:notesSz cx="6669088" cy="9926638"/>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77" autoAdjust="0"/>
    <p:restoredTop sz="94660"/>
  </p:normalViewPr>
  <p:slideViewPr>
    <p:cSldViewPr snapToGrid="0">
      <p:cViewPr varScale="1">
        <p:scale>
          <a:sx n="64" d="100"/>
          <a:sy n="64" d="100"/>
        </p:scale>
        <p:origin x="2454" y="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de-DE" smtClean="0"/>
              <a:t>Titelmasterformat durch Klicken bearbeiten</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de-DE" smtClean="0"/>
              <a:t>Formatvorlage des Untertitelmasters durch Klicken bearbeiten</a:t>
            </a:r>
            <a:endParaRPr lang="en-US" dirty="0"/>
          </a:p>
        </p:txBody>
      </p:sp>
      <p:sp>
        <p:nvSpPr>
          <p:cNvPr id="4" name="Date Placeholder 3"/>
          <p:cNvSpPr>
            <a:spLocks noGrp="1"/>
          </p:cNvSpPr>
          <p:nvPr>
            <p:ph type="dt" sz="half" idx="10"/>
          </p:nvPr>
        </p:nvSpPr>
        <p:spPr/>
        <p:txBody>
          <a:bodyPr/>
          <a:lstStyle/>
          <a:p>
            <a:fld id="{720F1B12-F9DF-4CD7-A721-9AFFAC6B0CAF}" type="datetimeFigureOut">
              <a:rPr lang="de-DE" smtClean="0"/>
              <a:t>14.10.2020</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371271101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mtClean="0"/>
              <a:t>Titelmasterformat durch Klicken bearbeiten</a:t>
            </a:r>
            <a:endParaRPr lang="en-US" dirty="0"/>
          </a:p>
        </p:txBody>
      </p:sp>
      <p:sp>
        <p:nvSpPr>
          <p:cNvPr id="3" name="Vertical Text Placeholder 2"/>
          <p:cNvSpPr>
            <a:spLocks noGrp="1"/>
          </p:cNvSpPr>
          <p:nvPr>
            <p:ph type="body" orient="vert" idx="1"/>
          </p:nvPr>
        </p:nvSpPr>
        <p:spPr/>
        <p:txBody>
          <a:bodyPr vert="eaVert"/>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Date Placeholder 3"/>
          <p:cNvSpPr>
            <a:spLocks noGrp="1"/>
          </p:cNvSpPr>
          <p:nvPr>
            <p:ph type="dt" sz="half" idx="10"/>
          </p:nvPr>
        </p:nvSpPr>
        <p:spPr/>
        <p:txBody>
          <a:bodyPr/>
          <a:lstStyle/>
          <a:p>
            <a:fld id="{720F1B12-F9DF-4CD7-A721-9AFFAC6B0CAF}" type="datetimeFigureOut">
              <a:rPr lang="de-DE" smtClean="0"/>
              <a:t>14.10.2020</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24049522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de-DE" smtClean="0"/>
              <a:t>Titelmasterformat durch Klicken bearbeiten</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Date Placeholder 3"/>
          <p:cNvSpPr>
            <a:spLocks noGrp="1"/>
          </p:cNvSpPr>
          <p:nvPr>
            <p:ph type="dt" sz="half" idx="10"/>
          </p:nvPr>
        </p:nvSpPr>
        <p:spPr/>
        <p:txBody>
          <a:bodyPr/>
          <a:lstStyle/>
          <a:p>
            <a:fld id="{720F1B12-F9DF-4CD7-A721-9AFFAC6B0CAF}" type="datetimeFigureOut">
              <a:rPr lang="de-DE" smtClean="0"/>
              <a:t>14.10.2020</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299290891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mtClean="0"/>
              <a:t>Titelmasterformat durch Klicken bearbeiten</a:t>
            </a:r>
            <a:endParaRPr lang="en-US" dirty="0"/>
          </a:p>
        </p:txBody>
      </p:sp>
      <p:sp>
        <p:nvSpPr>
          <p:cNvPr id="3" name="Content Placeholder 2"/>
          <p:cNvSpPr>
            <a:spLocks noGrp="1"/>
          </p:cNvSpPr>
          <p:nvPr>
            <p:ph idx="1"/>
          </p:nvPr>
        </p:nvSpPr>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Date Placeholder 3"/>
          <p:cNvSpPr>
            <a:spLocks noGrp="1"/>
          </p:cNvSpPr>
          <p:nvPr>
            <p:ph type="dt" sz="half" idx="10"/>
          </p:nvPr>
        </p:nvSpPr>
        <p:spPr/>
        <p:txBody>
          <a:bodyPr/>
          <a:lstStyle/>
          <a:p>
            <a:fld id="{720F1B12-F9DF-4CD7-A721-9AFFAC6B0CAF}" type="datetimeFigureOut">
              <a:rPr lang="de-DE" smtClean="0"/>
              <a:t>14.10.2020</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256426457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de-DE" smtClean="0"/>
              <a:t>Titelmasterformat durch Klicken bearbeiten</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de-DE" smtClean="0"/>
              <a:t>Formatvorlagen des Textmasters bearbeiten</a:t>
            </a:r>
          </a:p>
        </p:txBody>
      </p:sp>
      <p:sp>
        <p:nvSpPr>
          <p:cNvPr id="4" name="Date Placeholder 3"/>
          <p:cNvSpPr>
            <a:spLocks noGrp="1"/>
          </p:cNvSpPr>
          <p:nvPr>
            <p:ph type="dt" sz="half" idx="10"/>
          </p:nvPr>
        </p:nvSpPr>
        <p:spPr/>
        <p:txBody>
          <a:bodyPr/>
          <a:lstStyle/>
          <a:p>
            <a:fld id="{720F1B12-F9DF-4CD7-A721-9AFFAC6B0CAF}" type="datetimeFigureOut">
              <a:rPr lang="de-DE" smtClean="0"/>
              <a:t>14.10.2020</a:t>
            </a:fld>
            <a:endParaRPr lang="de-DE"/>
          </a:p>
        </p:txBody>
      </p:sp>
      <p:sp>
        <p:nvSpPr>
          <p:cNvPr id="5" name="Footer Placeholder 4"/>
          <p:cNvSpPr>
            <a:spLocks noGrp="1"/>
          </p:cNvSpPr>
          <p:nvPr>
            <p:ph type="ftr" sz="quarter" idx="11"/>
          </p:nvPr>
        </p:nvSpPr>
        <p:spPr/>
        <p:txBody>
          <a:bodyPr/>
          <a:lstStyle/>
          <a:p>
            <a:endParaRPr lang="de-DE"/>
          </a:p>
        </p:txBody>
      </p:sp>
      <p:sp>
        <p:nvSpPr>
          <p:cNvPr id="6" name="Slide Number Placeholder 5"/>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23729510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mtClean="0"/>
              <a:t>Titelmasterformat durch Klicken bearbeiten</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5" name="Date Placeholder 4"/>
          <p:cNvSpPr>
            <a:spLocks noGrp="1"/>
          </p:cNvSpPr>
          <p:nvPr>
            <p:ph type="dt" sz="half" idx="10"/>
          </p:nvPr>
        </p:nvSpPr>
        <p:spPr/>
        <p:txBody>
          <a:bodyPr/>
          <a:lstStyle/>
          <a:p>
            <a:fld id="{720F1B12-F9DF-4CD7-A721-9AFFAC6B0CAF}" type="datetimeFigureOut">
              <a:rPr lang="de-DE" smtClean="0"/>
              <a:t>14.10.2020</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22160591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de-DE" smtClean="0"/>
              <a:t>Titelmasterformat durch Klicken bearbeiten</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de-DE" smtClean="0"/>
              <a:t>Formatvorlagen des Textmasters bearbeiten</a:t>
            </a:r>
          </a:p>
        </p:txBody>
      </p:sp>
      <p:sp>
        <p:nvSpPr>
          <p:cNvPr id="4" name="Content Placeholder 3"/>
          <p:cNvSpPr>
            <a:spLocks noGrp="1"/>
          </p:cNvSpPr>
          <p:nvPr>
            <p:ph sz="half" idx="2"/>
          </p:nvPr>
        </p:nvSpPr>
        <p:spPr>
          <a:xfrm>
            <a:off x="472381" y="3618442"/>
            <a:ext cx="2901255" cy="5322183"/>
          </a:xfrm>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de-DE" smtClean="0"/>
              <a:t>Formatvorlagen des Textmasters bearbeiten</a:t>
            </a:r>
          </a:p>
        </p:txBody>
      </p:sp>
      <p:sp>
        <p:nvSpPr>
          <p:cNvPr id="6" name="Content Placeholder 5"/>
          <p:cNvSpPr>
            <a:spLocks noGrp="1"/>
          </p:cNvSpPr>
          <p:nvPr>
            <p:ph sz="quarter" idx="4"/>
          </p:nvPr>
        </p:nvSpPr>
        <p:spPr>
          <a:xfrm>
            <a:off x="3471863" y="3618442"/>
            <a:ext cx="2915543" cy="5322183"/>
          </a:xfrm>
        </p:spPr>
        <p:txBody>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7" name="Date Placeholder 6"/>
          <p:cNvSpPr>
            <a:spLocks noGrp="1"/>
          </p:cNvSpPr>
          <p:nvPr>
            <p:ph type="dt" sz="half" idx="10"/>
          </p:nvPr>
        </p:nvSpPr>
        <p:spPr/>
        <p:txBody>
          <a:bodyPr/>
          <a:lstStyle/>
          <a:p>
            <a:fld id="{720F1B12-F9DF-4CD7-A721-9AFFAC6B0CAF}" type="datetimeFigureOut">
              <a:rPr lang="de-DE" smtClean="0"/>
              <a:t>14.10.2020</a:t>
            </a:fld>
            <a:endParaRPr lang="de-DE"/>
          </a:p>
        </p:txBody>
      </p:sp>
      <p:sp>
        <p:nvSpPr>
          <p:cNvPr id="8" name="Footer Placeholder 7"/>
          <p:cNvSpPr>
            <a:spLocks noGrp="1"/>
          </p:cNvSpPr>
          <p:nvPr>
            <p:ph type="ftr" sz="quarter" idx="11"/>
          </p:nvPr>
        </p:nvSpPr>
        <p:spPr/>
        <p:txBody>
          <a:bodyPr/>
          <a:lstStyle/>
          <a:p>
            <a:endParaRPr lang="de-DE"/>
          </a:p>
        </p:txBody>
      </p:sp>
      <p:sp>
        <p:nvSpPr>
          <p:cNvPr id="9" name="Slide Number Placeholder 8"/>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229584379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de-DE" smtClean="0"/>
              <a:t>Titelmasterformat durch Klicken bearbeiten</a:t>
            </a:r>
            <a:endParaRPr lang="en-US" dirty="0"/>
          </a:p>
        </p:txBody>
      </p:sp>
      <p:sp>
        <p:nvSpPr>
          <p:cNvPr id="3" name="Date Placeholder 2"/>
          <p:cNvSpPr>
            <a:spLocks noGrp="1"/>
          </p:cNvSpPr>
          <p:nvPr>
            <p:ph type="dt" sz="half" idx="10"/>
          </p:nvPr>
        </p:nvSpPr>
        <p:spPr/>
        <p:txBody>
          <a:bodyPr/>
          <a:lstStyle/>
          <a:p>
            <a:fld id="{720F1B12-F9DF-4CD7-A721-9AFFAC6B0CAF}" type="datetimeFigureOut">
              <a:rPr lang="de-DE" smtClean="0"/>
              <a:t>14.10.2020</a:t>
            </a:fld>
            <a:endParaRPr lang="de-DE"/>
          </a:p>
        </p:txBody>
      </p:sp>
      <p:sp>
        <p:nvSpPr>
          <p:cNvPr id="4" name="Footer Placeholder 3"/>
          <p:cNvSpPr>
            <a:spLocks noGrp="1"/>
          </p:cNvSpPr>
          <p:nvPr>
            <p:ph type="ftr" sz="quarter" idx="11"/>
          </p:nvPr>
        </p:nvSpPr>
        <p:spPr/>
        <p:txBody>
          <a:bodyPr/>
          <a:lstStyle/>
          <a:p>
            <a:endParaRPr lang="de-DE"/>
          </a:p>
        </p:txBody>
      </p:sp>
      <p:sp>
        <p:nvSpPr>
          <p:cNvPr id="5" name="Slide Number Placeholder 4"/>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397771245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20F1B12-F9DF-4CD7-A721-9AFFAC6B0CAF}" type="datetimeFigureOut">
              <a:rPr lang="de-DE" smtClean="0"/>
              <a:t>14.10.2020</a:t>
            </a:fld>
            <a:endParaRPr lang="de-DE"/>
          </a:p>
        </p:txBody>
      </p:sp>
      <p:sp>
        <p:nvSpPr>
          <p:cNvPr id="3" name="Footer Placeholder 2"/>
          <p:cNvSpPr>
            <a:spLocks noGrp="1"/>
          </p:cNvSpPr>
          <p:nvPr>
            <p:ph type="ftr" sz="quarter" idx="11"/>
          </p:nvPr>
        </p:nvSpPr>
        <p:spPr/>
        <p:txBody>
          <a:bodyPr/>
          <a:lstStyle/>
          <a:p>
            <a:endParaRPr lang="de-DE"/>
          </a:p>
        </p:txBody>
      </p:sp>
      <p:sp>
        <p:nvSpPr>
          <p:cNvPr id="4" name="Slide Number Placeholder 3"/>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161295346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de-DE" smtClean="0"/>
              <a:t>Titelmasterformat durch Klicken bearbeiten</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de-DE" smtClean="0"/>
              <a:t>Formatvorlagen des Textmasters bearbeiten</a:t>
            </a:r>
          </a:p>
        </p:txBody>
      </p:sp>
      <p:sp>
        <p:nvSpPr>
          <p:cNvPr id="5" name="Date Placeholder 4"/>
          <p:cNvSpPr>
            <a:spLocks noGrp="1"/>
          </p:cNvSpPr>
          <p:nvPr>
            <p:ph type="dt" sz="half" idx="10"/>
          </p:nvPr>
        </p:nvSpPr>
        <p:spPr/>
        <p:txBody>
          <a:bodyPr/>
          <a:lstStyle/>
          <a:p>
            <a:fld id="{720F1B12-F9DF-4CD7-A721-9AFFAC6B0CAF}" type="datetimeFigureOut">
              <a:rPr lang="de-DE" smtClean="0"/>
              <a:t>14.10.2020</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103395505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de-DE" smtClean="0"/>
              <a:t>Titelmasterformat durch Klicken bearbeiten</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de-DE" smtClean="0"/>
              <a:t>Bild durch Klicken auf Symbol hinzufügen</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de-DE" smtClean="0"/>
              <a:t>Formatvorlagen des Textmasters bearbeiten</a:t>
            </a:r>
          </a:p>
        </p:txBody>
      </p:sp>
      <p:sp>
        <p:nvSpPr>
          <p:cNvPr id="5" name="Date Placeholder 4"/>
          <p:cNvSpPr>
            <a:spLocks noGrp="1"/>
          </p:cNvSpPr>
          <p:nvPr>
            <p:ph type="dt" sz="half" idx="10"/>
          </p:nvPr>
        </p:nvSpPr>
        <p:spPr/>
        <p:txBody>
          <a:bodyPr/>
          <a:lstStyle/>
          <a:p>
            <a:fld id="{720F1B12-F9DF-4CD7-A721-9AFFAC6B0CAF}" type="datetimeFigureOut">
              <a:rPr lang="de-DE" smtClean="0"/>
              <a:t>14.10.2020</a:t>
            </a:fld>
            <a:endParaRPr lang="de-DE"/>
          </a:p>
        </p:txBody>
      </p:sp>
      <p:sp>
        <p:nvSpPr>
          <p:cNvPr id="6" name="Footer Placeholder 5"/>
          <p:cNvSpPr>
            <a:spLocks noGrp="1"/>
          </p:cNvSpPr>
          <p:nvPr>
            <p:ph type="ftr" sz="quarter" idx="11"/>
          </p:nvPr>
        </p:nvSpPr>
        <p:spPr/>
        <p:txBody>
          <a:bodyPr/>
          <a:lstStyle/>
          <a:p>
            <a:endParaRPr lang="de-DE"/>
          </a:p>
        </p:txBody>
      </p:sp>
      <p:sp>
        <p:nvSpPr>
          <p:cNvPr id="7" name="Slide Number Placeholder 6"/>
          <p:cNvSpPr>
            <a:spLocks noGrp="1"/>
          </p:cNvSpPr>
          <p:nvPr>
            <p:ph type="sldNum" sz="quarter" idx="12"/>
          </p:nvPr>
        </p:nvSpPr>
        <p:spPr/>
        <p:txBody>
          <a:bodyPr/>
          <a:lstStyle/>
          <a:p>
            <a:fld id="{6D089125-2FA0-4B47-A71F-B05812AB9266}" type="slidenum">
              <a:rPr lang="de-DE" smtClean="0"/>
              <a:t>‹Nr.›</a:t>
            </a:fld>
            <a:endParaRPr lang="de-DE"/>
          </a:p>
        </p:txBody>
      </p:sp>
    </p:spTree>
    <p:extLst>
      <p:ext uri="{BB962C8B-B14F-4D97-AF65-F5344CB8AC3E}">
        <p14:creationId xmlns:p14="http://schemas.microsoft.com/office/powerpoint/2010/main" val="5877264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de-DE" smtClean="0"/>
              <a:t>Titelmasterformat durch Klicken bearbeiten</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de-DE" smtClean="0"/>
              <a:t>Formatvorlagen des Textmasters bearbeiten</a:t>
            </a:r>
          </a:p>
          <a:p>
            <a:pPr lvl="1"/>
            <a:r>
              <a:rPr lang="de-DE" smtClean="0"/>
              <a:t>Zweite Ebene</a:t>
            </a:r>
          </a:p>
          <a:p>
            <a:pPr lvl="2"/>
            <a:r>
              <a:rPr lang="de-DE" smtClean="0"/>
              <a:t>Dritte Ebene</a:t>
            </a:r>
          </a:p>
          <a:p>
            <a:pPr lvl="3"/>
            <a:r>
              <a:rPr lang="de-DE" smtClean="0"/>
              <a:t>Vierte Ebene</a:t>
            </a:r>
          </a:p>
          <a:p>
            <a:pPr lvl="4"/>
            <a:r>
              <a:rPr lang="de-DE" smtClean="0"/>
              <a:t>Fünfte Ebene</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720F1B12-F9DF-4CD7-A721-9AFFAC6B0CAF}" type="datetimeFigureOut">
              <a:rPr lang="de-DE" smtClean="0"/>
              <a:t>14.10.2020</a:t>
            </a:fld>
            <a:endParaRPr lang="de-DE"/>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lang="de-DE"/>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6D089125-2FA0-4B47-A71F-B05812AB9266}" type="slidenum">
              <a:rPr lang="de-DE" smtClean="0"/>
              <a:t>‹Nr.›</a:t>
            </a:fld>
            <a:endParaRPr lang="de-DE"/>
          </a:p>
        </p:txBody>
      </p:sp>
    </p:spTree>
    <p:extLst>
      <p:ext uri="{BB962C8B-B14F-4D97-AF65-F5344CB8AC3E}">
        <p14:creationId xmlns:p14="http://schemas.microsoft.com/office/powerpoint/2010/main" val="336657747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685800" rtl="0" eaLnBrk="1" latinLnBrk="0" hangingPunct="1">
        <a:lnSpc>
          <a:spcPct val="90000"/>
        </a:lnSpc>
        <a:spcBef>
          <a:spcPct val="0"/>
        </a:spcBef>
        <a:buNone/>
        <a:defRPr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de-DE" b="1" dirty="0" smtClean="0"/>
              <a:t>Jenny, 14 Jahre </a:t>
            </a:r>
            <a:br>
              <a:rPr lang="de-DE" b="1" dirty="0" smtClean="0"/>
            </a:br>
            <a:r>
              <a:rPr lang="de-DE" b="1" dirty="0" smtClean="0"/>
              <a:t>Reutlingen</a:t>
            </a:r>
            <a:endParaRPr lang="de-DE" b="1" dirty="0"/>
          </a:p>
        </p:txBody>
      </p:sp>
      <p:sp>
        <p:nvSpPr>
          <p:cNvPr id="3" name="Inhaltsplatzhalter 2"/>
          <p:cNvSpPr>
            <a:spLocks noGrp="1"/>
          </p:cNvSpPr>
          <p:nvPr>
            <p:ph idx="1"/>
          </p:nvPr>
        </p:nvSpPr>
        <p:spPr/>
        <p:txBody>
          <a:bodyPr>
            <a:normAutofit/>
          </a:bodyPr>
          <a:lstStyle/>
          <a:p>
            <a:pPr marL="0" indent="0" algn="ctr">
              <a:buNone/>
            </a:pPr>
            <a:r>
              <a:rPr lang="de-DE" sz="2400" b="1" dirty="0"/>
              <a:t>Lieber Gott, du weißt doch, dass meine Freundin jetzt schon das 2. Rennen mit dem Pferd Silbermähne gewonnen hat. Bitte mach doch, dass ihre Eltern ihr das Pferd schenken. Das wäre </a:t>
            </a:r>
            <a:r>
              <a:rPr lang="de-DE" sz="2400" b="1" dirty="0" err="1"/>
              <a:t>soooo</a:t>
            </a:r>
            <a:r>
              <a:rPr lang="de-DE" sz="2400" b="1" dirty="0"/>
              <a:t> schön</a:t>
            </a:r>
            <a:r>
              <a:rPr lang="de-DE" sz="2400" b="1" dirty="0" smtClean="0"/>
              <a:t>!!!</a:t>
            </a:r>
          </a:p>
          <a:p>
            <a:endParaRPr lang="de-DE" sz="2400" dirty="0"/>
          </a:p>
          <a:p>
            <a:pPr marL="0" indent="0">
              <a:buNone/>
            </a:pPr>
            <a:r>
              <a:rPr lang="de-DE" sz="2400" i="1" dirty="0" smtClean="0"/>
              <a:t>(</a:t>
            </a:r>
            <a:r>
              <a:rPr lang="de-DE" sz="2400" i="1" dirty="0"/>
              <a:t>Nimmt den Stempel GENEHMIGT, zögert dann, nimmt den Stempel ABGELEHNT, zögert </a:t>
            </a:r>
            <a:r>
              <a:rPr lang="de-DE" sz="2400" i="1" dirty="0" smtClean="0"/>
              <a:t>wieder, stempelt </a:t>
            </a:r>
            <a:r>
              <a:rPr lang="de-DE" sz="2400" i="1" dirty="0"/>
              <a:t>ab - CHEF ENTSCHEIDET legt den Brief auf Ablage CHEF </a:t>
            </a:r>
            <a:r>
              <a:rPr lang="de-DE" sz="2400" i="1" dirty="0" smtClean="0"/>
              <a:t>ENTSCHEIDET</a:t>
            </a:r>
            <a:r>
              <a:rPr lang="de-DE" sz="2400" i="1" dirty="0"/>
              <a:t>)</a:t>
            </a:r>
            <a:endParaRPr lang="de-DE" sz="2400" dirty="0"/>
          </a:p>
        </p:txBody>
      </p:sp>
    </p:spTree>
    <p:extLst>
      <p:ext uri="{BB962C8B-B14F-4D97-AF65-F5344CB8AC3E}">
        <p14:creationId xmlns:p14="http://schemas.microsoft.com/office/powerpoint/2010/main" val="2105874073"/>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de-DE"/>
          </a:p>
        </p:txBody>
      </p:sp>
      <p:sp>
        <p:nvSpPr>
          <p:cNvPr id="3" name="Inhaltsplatzhalter 2"/>
          <p:cNvSpPr>
            <a:spLocks noGrp="1"/>
          </p:cNvSpPr>
          <p:nvPr>
            <p:ph idx="1"/>
          </p:nvPr>
        </p:nvSpPr>
        <p:spPr/>
        <p:txBody>
          <a:bodyPr/>
          <a:lstStyle/>
          <a:p>
            <a:endParaRPr lang="de-DE"/>
          </a:p>
        </p:txBody>
      </p:sp>
    </p:spTree>
    <p:extLst>
      <p:ext uri="{BB962C8B-B14F-4D97-AF65-F5344CB8AC3E}">
        <p14:creationId xmlns:p14="http://schemas.microsoft.com/office/powerpoint/2010/main" val="393397922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de-DE" b="1" dirty="0" smtClean="0"/>
              <a:t>Michael, 28 Jahre </a:t>
            </a:r>
            <a:br>
              <a:rPr lang="de-DE" b="1" dirty="0" smtClean="0"/>
            </a:br>
            <a:r>
              <a:rPr lang="de-DE" b="1" dirty="0" smtClean="0"/>
              <a:t>Reutlingen</a:t>
            </a:r>
            <a:endParaRPr lang="de-DE" b="1" dirty="0"/>
          </a:p>
        </p:txBody>
      </p:sp>
      <p:sp>
        <p:nvSpPr>
          <p:cNvPr id="3" name="Inhaltsplatzhalter 2"/>
          <p:cNvSpPr>
            <a:spLocks noGrp="1"/>
          </p:cNvSpPr>
          <p:nvPr>
            <p:ph idx="1"/>
          </p:nvPr>
        </p:nvSpPr>
        <p:spPr/>
        <p:txBody>
          <a:bodyPr>
            <a:normAutofit/>
          </a:bodyPr>
          <a:lstStyle/>
          <a:p>
            <a:pPr marL="0" indent="0" algn="ctr">
              <a:buNone/>
            </a:pPr>
            <a:r>
              <a:rPr lang="de-DE" sz="2400" b="1" dirty="0"/>
              <a:t>Lieber Gott, bitte mach doch dass meine Eltern mir mehr Taschengeld geben</a:t>
            </a:r>
            <a:r>
              <a:rPr lang="de-DE" sz="2400" b="1" dirty="0" smtClean="0"/>
              <a:t>.</a:t>
            </a:r>
          </a:p>
          <a:p>
            <a:pPr marL="0" indent="0">
              <a:buNone/>
            </a:pPr>
            <a:r>
              <a:rPr lang="de-DE" sz="2400" dirty="0"/>
              <a:t/>
            </a:r>
            <a:br>
              <a:rPr lang="de-DE" sz="2400" dirty="0"/>
            </a:br>
            <a:endParaRPr lang="de-DE" sz="2400" dirty="0" smtClean="0"/>
          </a:p>
          <a:p>
            <a:pPr marL="0" indent="0">
              <a:buNone/>
            </a:pPr>
            <a:r>
              <a:rPr lang="de-DE" sz="2400" i="1" dirty="0" smtClean="0"/>
              <a:t>(</a:t>
            </a:r>
            <a:r>
              <a:rPr lang="de-DE" sz="2400" i="1" dirty="0"/>
              <a:t>stempelt ab - ABGELEHNT legt den Brief auf Ablage ABGELEHNT)</a:t>
            </a:r>
            <a:endParaRPr lang="de-DE" sz="2400" dirty="0"/>
          </a:p>
        </p:txBody>
      </p:sp>
    </p:spTree>
    <p:extLst>
      <p:ext uri="{BB962C8B-B14F-4D97-AF65-F5344CB8AC3E}">
        <p14:creationId xmlns:p14="http://schemas.microsoft.com/office/powerpoint/2010/main" val="3301254090"/>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de-DE" b="1" dirty="0" smtClean="0"/>
              <a:t>Nora, 18 Jahre </a:t>
            </a:r>
            <a:br>
              <a:rPr lang="de-DE" b="1" dirty="0" smtClean="0"/>
            </a:br>
            <a:r>
              <a:rPr lang="de-DE" b="1" dirty="0" smtClean="0"/>
              <a:t>Reutlingen</a:t>
            </a:r>
            <a:endParaRPr lang="de-DE" b="1" dirty="0"/>
          </a:p>
        </p:txBody>
      </p:sp>
      <p:sp>
        <p:nvSpPr>
          <p:cNvPr id="3" name="Inhaltsplatzhalter 2"/>
          <p:cNvSpPr>
            <a:spLocks noGrp="1"/>
          </p:cNvSpPr>
          <p:nvPr>
            <p:ph idx="1"/>
          </p:nvPr>
        </p:nvSpPr>
        <p:spPr/>
        <p:txBody>
          <a:bodyPr>
            <a:normAutofit/>
          </a:bodyPr>
          <a:lstStyle/>
          <a:p>
            <a:pPr marL="0" indent="0" algn="ctr">
              <a:buNone/>
            </a:pPr>
            <a:r>
              <a:rPr lang="de-DE" sz="2400" b="1" dirty="0"/>
              <a:t>Lieber Gott, bitte mach irgendwas damit der Peter sich in meine Freundin Kathrin verliebt. Sie passen so gut zusammen.</a:t>
            </a:r>
            <a:endParaRPr lang="de-DE" sz="2400" b="1" dirty="0" smtClean="0"/>
          </a:p>
          <a:p>
            <a:pPr marL="0" indent="0" algn="ctr">
              <a:buNone/>
            </a:pPr>
            <a:endParaRPr lang="de-DE" sz="2400" b="1" dirty="0" smtClean="0"/>
          </a:p>
          <a:p>
            <a:pPr marL="0" indent="0">
              <a:buNone/>
            </a:pPr>
            <a:r>
              <a:rPr lang="de-DE" sz="2400" dirty="0"/>
              <a:t/>
            </a:r>
            <a:br>
              <a:rPr lang="de-DE" sz="2400" dirty="0"/>
            </a:br>
            <a:endParaRPr lang="de-DE" sz="2400" dirty="0"/>
          </a:p>
          <a:p>
            <a:pPr marL="0" indent="0" algn="ctr">
              <a:buNone/>
            </a:pPr>
            <a:r>
              <a:rPr lang="de-DE" sz="2400" i="1" dirty="0" smtClean="0"/>
              <a:t>Ja </a:t>
            </a:r>
            <a:r>
              <a:rPr lang="de-DE" sz="2400" i="1" dirty="0" err="1" smtClean="0"/>
              <a:t>Ja</a:t>
            </a:r>
            <a:r>
              <a:rPr lang="de-DE" sz="2400" i="1" dirty="0" smtClean="0"/>
              <a:t> Ja</a:t>
            </a:r>
            <a:endParaRPr lang="de-DE" sz="2400" dirty="0"/>
          </a:p>
        </p:txBody>
      </p:sp>
    </p:spTree>
    <p:extLst>
      <p:ext uri="{BB962C8B-B14F-4D97-AF65-F5344CB8AC3E}">
        <p14:creationId xmlns:p14="http://schemas.microsoft.com/office/powerpoint/2010/main" val="35175710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de-DE" b="1" dirty="0" smtClean="0"/>
              <a:t>Nico, 19 Jahre </a:t>
            </a:r>
            <a:br>
              <a:rPr lang="de-DE" b="1" dirty="0" smtClean="0"/>
            </a:br>
            <a:r>
              <a:rPr lang="de-DE" b="1" dirty="0" smtClean="0"/>
              <a:t>Tübingen</a:t>
            </a:r>
            <a:endParaRPr lang="de-DE" b="1" dirty="0"/>
          </a:p>
        </p:txBody>
      </p:sp>
      <p:sp>
        <p:nvSpPr>
          <p:cNvPr id="3" name="Inhaltsplatzhalter 2"/>
          <p:cNvSpPr>
            <a:spLocks noGrp="1"/>
          </p:cNvSpPr>
          <p:nvPr>
            <p:ph idx="1"/>
          </p:nvPr>
        </p:nvSpPr>
        <p:spPr/>
        <p:txBody>
          <a:bodyPr>
            <a:normAutofit/>
          </a:bodyPr>
          <a:lstStyle/>
          <a:p>
            <a:pPr marL="0" indent="0" algn="ctr">
              <a:buNone/>
            </a:pPr>
            <a:r>
              <a:rPr lang="de-DE" sz="2400" b="1" dirty="0"/>
              <a:t>Lieber Gott, bitte mach irgendwas damit die Kathrin sich in meinen Freund Peter verliebt. Sie passen so gut zusammen</a:t>
            </a:r>
            <a:r>
              <a:rPr lang="de-DE" sz="2400" b="1" dirty="0" smtClean="0"/>
              <a:t>.</a:t>
            </a:r>
          </a:p>
          <a:p>
            <a:pPr marL="0" indent="0" algn="ctr">
              <a:buNone/>
            </a:pPr>
            <a:endParaRPr lang="de-DE" sz="2400" b="1" dirty="0" smtClean="0"/>
          </a:p>
          <a:p>
            <a:pPr marL="0" indent="0">
              <a:buNone/>
            </a:pPr>
            <a:r>
              <a:rPr lang="de-DE" sz="2400" dirty="0"/>
              <a:t/>
            </a:r>
            <a:br>
              <a:rPr lang="de-DE" sz="2400" dirty="0"/>
            </a:br>
            <a:endParaRPr lang="de-DE" sz="2400" dirty="0"/>
          </a:p>
          <a:p>
            <a:pPr marL="0" indent="0" algn="ctr">
              <a:buNone/>
            </a:pPr>
            <a:r>
              <a:rPr lang="de-DE" sz="2400" i="1" dirty="0" smtClean="0"/>
              <a:t>Genehmigt, genehmigt, genehmigt</a:t>
            </a:r>
            <a:endParaRPr lang="de-DE" sz="2400" dirty="0"/>
          </a:p>
        </p:txBody>
      </p:sp>
    </p:spTree>
    <p:extLst>
      <p:ext uri="{BB962C8B-B14F-4D97-AF65-F5344CB8AC3E}">
        <p14:creationId xmlns:p14="http://schemas.microsoft.com/office/powerpoint/2010/main" val="2789214454"/>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de-DE" b="1" dirty="0" smtClean="0"/>
              <a:t>Kira, 7 Jahre </a:t>
            </a:r>
            <a:br>
              <a:rPr lang="de-DE" b="1" dirty="0" smtClean="0"/>
            </a:br>
            <a:r>
              <a:rPr lang="de-DE" b="1" dirty="0" smtClean="0"/>
              <a:t>Reutlingen</a:t>
            </a:r>
            <a:endParaRPr lang="de-DE" b="1" dirty="0"/>
          </a:p>
        </p:txBody>
      </p:sp>
      <p:sp>
        <p:nvSpPr>
          <p:cNvPr id="3" name="Inhaltsplatzhalter 2"/>
          <p:cNvSpPr>
            <a:spLocks noGrp="1"/>
          </p:cNvSpPr>
          <p:nvPr>
            <p:ph idx="1"/>
          </p:nvPr>
        </p:nvSpPr>
        <p:spPr/>
        <p:txBody>
          <a:bodyPr>
            <a:normAutofit/>
          </a:bodyPr>
          <a:lstStyle/>
          <a:p>
            <a:pPr marL="0" indent="0" algn="ctr">
              <a:buNone/>
            </a:pPr>
            <a:r>
              <a:rPr lang="de-DE" sz="2400" b="1" dirty="0"/>
              <a:t>Bitte lieber Gott, mach doch dass die alte Schreckschraube von nebenan, die immer uns Kinder anmeckert, sich beim Treppen steigen das Bein bricht</a:t>
            </a:r>
            <a:r>
              <a:rPr lang="de-DE" sz="2400" b="1" dirty="0" smtClean="0"/>
              <a:t>.</a:t>
            </a:r>
          </a:p>
          <a:p>
            <a:pPr marL="0" indent="0" algn="ctr">
              <a:buNone/>
            </a:pPr>
            <a:r>
              <a:rPr lang="de-DE" sz="2400" dirty="0"/>
              <a:t/>
            </a:r>
            <a:br>
              <a:rPr lang="de-DE" sz="2400" dirty="0"/>
            </a:br>
            <a:r>
              <a:rPr lang="de-DE" sz="2400" i="1" dirty="0"/>
              <a:t>(stempelt ab - ABGELEHNT legt den Brief auf Ablage ABGELEHNT)</a:t>
            </a:r>
            <a:endParaRPr lang="de-DE" sz="2400" b="1" dirty="0" smtClean="0"/>
          </a:p>
          <a:p>
            <a:pPr marL="0" indent="0">
              <a:buNone/>
            </a:pPr>
            <a:r>
              <a:rPr lang="de-DE" sz="2400" dirty="0"/>
              <a:t/>
            </a:r>
            <a:br>
              <a:rPr lang="de-DE" sz="2400" dirty="0"/>
            </a:br>
            <a:endParaRPr lang="de-DE" sz="2400" dirty="0"/>
          </a:p>
        </p:txBody>
      </p:sp>
    </p:spTree>
    <p:extLst>
      <p:ext uri="{BB962C8B-B14F-4D97-AF65-F5344CB8AC3E}">
        <p14:creationId xmlns:p14="http://schemas.microsoft.com/office/powerpoint/2010/main" val="292626627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de-DE" b="1" dirty="0"/>
              <a:t>Florian, 18 Jahre </a:t>
            </a:r>
            <a:br>
              <a:rPr lang="de-DE" b="1" dirty="0"/>
            </a:br>
            <a:r>
              <a:rPr lang="de-DE" b="1" dirty="0" smtClean="0"/>
              <a:t>Reutlingen-</a:t>
            </a:r>
            <a:r>
              <a:rPr lang="de-DE" b="1" dirty="0" err="1" smtClean="0"/>
              <a:t>Wannweil</a:t>
            </a:r>
            <a:endParaRPr lang="de-DE" b="1" dirty="0"/>
          </a:p>
        </p:txBody>
      </p:sp>
      <p:sp>
        <p:nvSpPr>
          <p:cNvPr id="3" name="Inhaltsplatzhalter 2"/>
          <p:cNvSpPr>
            <a:spLocks noGrp="1"/>
          </p:cNvSpPr>
          <p:nvPr>
            <p:ph idx="1"/>
          </p:nvPr>
        </p:nvSpPr>
        <p:spPr/>
        <p:txBody>
          <a:bodyPr>
            <a:normAutofit/>
          </a:bodyPr>
          <a:lstStyle/>
          <a:p>
            <a:pPr marL="0" indent="0" algn="ctr">
              <a:buNone/>
            </a:pPr>
            <a:r>
              <a:rPr lang="de-DE" sz="2400" b="1" dirty="0"/>
              <a:t>Lieber Gott, wir wollen am Samstag den 18. Geburtstag von Tom feiern.</a:t>
            </a:r>
            <a:br>
              <a:rPr lang="de-DE" sz="2400" b="1" dirty="0"/>
            </a:br>
            <a:r>
              <a:rPr lang="de-DE" sz="2400" b="1" dirty="0"/>
              <a:t>Eine supertolle Gartenparty. Bitte mach doch, dass es nicht regnet und lass bitte, bitte die Sonne scheinen</a:t>
            </a:r>
            <a:r>
              <a:rPr lang="de-DE" sz="2400" b="1" dirty="0" smtClean="0"/>
              <a:t>.</a:t>
            </a:r>
          </a:p>
          <a:p>
            <a:pPr marL="0" indent="0" algn="ctr">
              <a:buNone/>
            </a:pPr>
            <a:r>
              <a:rPr lang="de-DE" sz="2400" dirty="0"/>
              <a:t/>
            </a:r>
            <a:br>
              <a:rPr lang="de-DE" sz="2400" dirty="0"/>
            </a:br>
            <a:r>
              <a:rPr lang="de-DE" sz="2400" i="1" dirty="0"/>
              <a:t>(stempelt ab - GENEHMIGT legt den Brief auf Ablage </a:t>
            </a:r>
            <a:r>
              <a:rPr lang="de-DE" sz="2400" i="1" dirty="0" smtClean="0"/>
              <a:t>GENEHMIGT</a:t>
            </a:r>
          </a:p>
          <a:p>
            <a:pPr marL="0" indent="0">
              <a:buNone/>
            </a:pPr>
            <a:r>
              <a:rPr lang="de-DE" sz="2400" b="1" dirty="0"/>
              <a:t/>
            </a:r>
            <a:br>
              <a:rPr lang="de-DE" sz="2400" b="1" dirty="0"/>
            </a:br>
            <a:endParaRPr lang="de-DE" sz="2400" b="1" dirty="0"/>
          </a:p>
        </p:txBody>
      </p:sp>
    </p:spTree>
    <p:extLst>
      <p:ext uri="{BB962C8B-B14F-4D97-AF65-F5344CB8AC3E}">
        <p14:creationId xmlns:p14="http://schemas.microsoft.com/office/powerpoint/2010/main" val="170799625"/>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de-DE" b="1" dirty="0"/>
              <a:t>Lisa, 11 Jahre </a:t>
            </a:r>
            <a:br>
              <a:rPr lang="de-DE" b="1" dirty="0"/>
            </a:br>
            <a:r>
              <a:rPr lang="de-DE" b="1" dirty="0"/>
              <a:t>Tübingen-K‘-Furt</a:t>
            </a:r>
          </a:p>
        </p:txBody>
      </p:sp>
      <p:sp>
        <p:nvSpPr>
          <p:cNvPr id="3" name="Inhaltsplatzhalter 2"/>
          <p:cNvSpPr>
            <a:spLocks noGrp="1"/>
          </p:cNvSpPr>
          <p:nvPr>
            <p:ph idx="1"/>
          </p:nvPr>
        </p:nvSpPr>
        <p:spPr/>
        <p:txBody>
          <a:bodyPr>
            <a:normAutofit/>
          </a:bodyPr>
          <a:lstStyle/>
          <a:p>
            <a:pPr marL="0" indent="0" algn="ctr">
              <a:buNone/>
            </a:pPr>
            <a:r>
              <a:rPr lang="de-DE" sz="2400" b="1" dirty="0"/>
              <a:t>Lieber Gott, mein Papa hat unseren ganzen Garten neu gemacht und das sieht jetzt so wunderschön aus. Aber es hat solange nicht geregnet und unsere Regentonne ist leer. Die Blumen haben solchen Durst. Bitte mach doch, dass es am Samstag regnet. Mein Papa ist sonst so traurig.</a:t>
            </a:r>
            <a:br>
              <a:rPr lang="de-DE" sz="2400" b="1" dirty="0"/>
            </a:br>
            <a:endParaRPr lang="de-DE" sz="2400" b="1" dirty="0" smtClean="0"/>
          </a:p>
          <a:p>
            <a:pPr marL="0" indent="0" algn="ctr">
              <a:buNone/>
            </a:pPr>
            <a:r>
              <a:rPr lang="de-DE" sz="2400" i="1" dirty="0" smtClean="0"/>
              <a:t>(</a:t>
            </a:r>
            <a:r>
              <a:rPr lang="de-DE" sz="2400" i="1" dirty="0"/>
              <a:t>stempelt ab - GENEHMIGT legt den Brief auf Ablage GENEHMIGT)</a:t>
            </a:r>
            <a:endParaRPr lang="de-DE" sz="2400" dirty="0"/>
          </a:p>
        </p:txBody>
      </p:sp>
    </p:spTree>
    <p:extLst>
      <p:ext uri="{BB962C8B-B14F-4D97-AF65-F5344CB8AC3E}">
        <p14:creationId xmlns:p14="http://schemas.microsoft.com/office/powerpoint/2010/main" val="3196029067"/>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de-DE" b="1" dirty="0" smtClean="0"/>
              <a:t>Sophie, 13 </a:t>
            </a:r>
            <a:r>
              <a:rPr lang="de-DE" b="1" dirty="0"/>
              <a:t>Jahre </a:t>
            </a:r>
            <a:br>
              <a:rPr lang="de-DE" b="1" dirty="0"/>
            </a:br>
            <a:r>
              <a:rPr lang="de-DE" b="1" dirty="0" smtClean="0"/>
              <a:t>Tübingen</a:t>
            </a:r>
            <a:endParaRPr lang="de-DE" b="1" dirty="0"/>
          </a:p>
        </p:txBody>
      </p:sp>
      <p:sp>
        <p:nvSpPr>
          <p:cNvPr id="3" name="Inhaltsplatzhalter 2"/>
          <p:cNvSpPr>
            <a:spLocks noGrp="1"/>
          </p:cNvSpPr>
          <p:nvPr>
            <p:ph idx="1"/>
          </p:nvPr>
        </p:nvSpPr>
        <p:spPr/>
        <p:txBody>
          <a:bodyPr>
            <a:normAutofit/>
          </a:bodyPr>
          <a:lstStyle/>
          <a:p>
            <a:pPr marL="0" indent="0" algn="ctr">
              <a:buNone/>
            </a:pPr>
            <a:r>
              <a:rPr lang="de-DE" sz="2400" b="1" dirty="0"/>
              <a:t>Lieber Gott, ich habe für die Mathe-Arbeit </a:t>
            </a:r>
            <a:r>
              <a:rPr lang="de-DE" sz="2400" b="1" dirty="0" err="1"/>
              <a:t>sooo</a:t>
            </a:r>
            <a:r>
              <a:rPr lang="de-DE" sz="2400" b="1" dirty="0"/>
              <a:t> viel gelernt. Bitte mach doch, dass ich eine 2 schreibe</a:t>
            </a:r>
            <a:r>
              <a:rPr lang="de-DE" sz="2400" b="1" dirty="0" smtClean="0"/>
              <a:t>.</a:t>
            </a:r>
          </a:p>
          <a:p>
            <a:pPr marL="0" indent="0" algn="ctr">
              <a:buNone/>
            </a:pPr>
            <a:r>
              <a:rPr lang="de-DE" sz="2400" dirty="0"/>
              <a:t/>
            </a:r>
            <a:br>
              <a:rPr lang="de-DE" sz="2400" dirty="0"/>
            </a:br>
            <a:r>
              <a:rPr lang="de-DE" sz="2400" i="1" dirty="0"/>
              <a:t>(stempelt ab - GENEHMIGT legt den Brief auf Ablage GENEHMIGT)</a:t>
            </a:r>
            <a:endParaRPr lang="de-DE" sz="2400" dirty="0"/>
          </a:p>
        </p:txBody>
      </p:sp>
    </p:spTree>
    <p:extLst>
      <p:ext uri="{BB962C8B-B14F-4D97-AF65-F5344CB8AC3E}">
        <p14:creationId xmlns:p14="http://schemas.microsoft.com/office/powerpoint/2010/main" val="387342975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de-DE" b="1" dirty="0" smtClean="0"/>
              <a:t>Werner, 43 </a:t>
            </a:r>
            <a:r>
              <a:rPr lang="de-DE" b="1" dirty="0"/>
              <a:t>Jahre </a:t>
            </a:r>
            <a:br>
              <a:rPr lang="de-DE" b="1" dirty="0"/>
            </a:br>
            <a:r>
              <a:rPr lang="de-DE" b="1" dirty="0" smtClean="0"/>
              <a:t>Reutlingen</a:t>
            </a:r>
            <a:endParaRPr lang="de-DE" b="1" dirty="0"/>
          </a:p>
        </p:txBody>
      </p:sp>
      <p:sp>
        <p:nvSpPr>
          <p:cNvPr id="3" name="Inhaltsplatzhalter 2"/>
          <p:cNvSpPr>
            <a:spLocks noGrp="1"/>
          </p:cNvSpPr>
          <p:nvPr>
            <p:ph idx="1"/>
          </p:nvPr>
        </p:nvSpPr>
        <p:spPr/>
        <p:txBody>
          <a:bodyPr>
            <a:normAutofit/>
          </a:bodyPr>
          <a:lstStyle/>
          <a:p>
            <a:pPr marL="0" indent="0" algn="ctr">
              <a:buNone/>
            </a:pPr>
            <a:r>
              <a:rPr lang="de-DE" sz="2400" b="1" dirty="0"/>
              <a:t>Lieber Gott, bitte mach dass der SSV Reutlingen in die 2. Bundesliga aufsteigt.</a:t>
            </a:r>
            <a:br>
              <a:rPr lang="de-DE" sz="2400" b="1" dirty="0"/>
            </a:br>
            <a:endParaRPr lang="de-DE" sz="2400" b="1" dirty="0" smtClean="0"/>
          </a:p>
          <a:p>
            <a:pPr marL="0" indent="0" algn="ctr">
              <a:buNone/>
            </a:pPr>
            <a:r>
              <a:rPr lang="de-DE" sz="2400" i="1" dirty="0" smtClean="0"/>
              <a:t>(</a:t>
            </a:r>
            <a:r>
              <a:rPr lang="de-DE" sz="2400" i="1" dirty="0"/>
              <a:t>stempelt ab - ABGELEHNT legt den Brief auf Ablage ABGELEHNT</a:t>
            </a:r>
            <a:r>
              <a:rPr lang="de-DE" sz="2400" i="1" dirty="0" smtClean="0"/>
              <a:t>)</a:t>
            </a:r>
            <a:endParaRPr lang="de-DE" sz="2400" dirty="0"/>
          </a:p>
        </p:txBody>
      </p:sp>
    </p:spTree>
    <p:extLst>
      <p:ext uri="{BB962C8B-B14F-4D97-AF65-F5344CB8AC3E}">
        <p14:creationId xmlns:p14="http://schemas.microsoft.com/office/powerpoint/2010/main" val="3578866440"/>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298</Words>
  <Application>Microsoft Office PowerPoint</Application>
  <PresentationFormat>A4-Papier (210 x 297 mm)</PresentationFormat>
  <Paragraphs>35</Paragraphs>
  <Slides>10</Slides>
  <Notes>0</Notes>
  <HiddenSlides>0</HiddenSlides>
  <MMClips>0</MMClips>
  <ScaleCrop>false</ScaleCrop>
  <HeadingPairs>
    <vt:vector size="6" baseType="variant">
      <vt:variant>
        <vt:lpstr>Verwendete Schriftarten</vt:lpstr>
      </vt:variant>
      <vt:variant>
        <vt:i4>3</vt:i4>
      </vt:variant>
      <vt:variant>
        <vt:lpstr>Design</vt:lpstr>
      </vt:variant>
      <vt:variant>
        <vt:i4>1</vt:i4>
      </vt:variant>
      <vt:variant>
        <vt:lpstr>Folientitel</vt:lpstr>
      </vt:variant>
      <vt:variant>
        <vt:i4>10</vt:i4>
      </vt:variant>
    </vt:vector>
  </HeadingPairs>
  <TitlesOfParts>
    <vt:vector size="14" baseType="lpstr">
      <vt:lpstr>Arial</vt:lpstr>
      <vt:lpstr>Calibri</vt:lpstr>
      <vt:lpstr>Calibri Light</vt:lpstr>
      <vt:lpstr>Office</vt:lpstr>
      <vt:lpstr>Jenny, 14 Jahre  Reutlingen</vt:lpstr>
      <vt:lpstr>Michael, 28 Jahre  Reutlingen</vt:lpstr>
      <vt:lpstr>Nora, 18 Jahre  Reutlingen</vt:lpstr>
      <vt:lpstr>Nico, 19 Jahre  Tübingen</vt:lpstr>
      <vt:lpstr>Kira, 7 Jahre  Reutlingen</vt:lpstr>
      <vt:lpstr>Florian, 18 Jahre  Reutlingen-Wannweil</vt:lpstr>
      <vt:lpstr>Lisa, 11 Jahre  Tübingen-K‘-Furt</vt:lpstr>
      <vt:lpstr>Sophie, 13 Jahre  Tübingen</vt:lpstr>
      <vt:lpstr>Werner, 43 Jahre  Reutlingen</vt:lpstr>
      <vt:lpstr>PowerPoint-Präsentation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Jenny, 14 Jahre  Reutlingen</dc:title>
  <dc:creator>David Buro</dc:creator>
  <cp:lastModifiedBy>David Buro</cp:lastModifiedBy>
  <cp:revision>4</cp:revision>
  <cp:lastPrinted>2020-10-14T01:00:40Z</cp:lastPrinted>
  <dcterms:created xsi:type="dcterms:W3CDTF">2020-10-14T00:41:52Z</dcterms:created>
  <dcterms:modified xsi:type="dcterms:W3CDTF">2020-10-14T01:44:09Z</dcterms:modified>
</cp:coreProperties>
</file>

<file path=docProps/thumbnail.jpeg>
</file>